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990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875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7716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857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711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19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567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623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42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2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879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9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88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962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11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422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5E968-DFCD-45A6-A01A-ACF03F4E9D03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800808D-C485-4E2D-96E8-40B845D48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03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93" y="307571"/>
            <a:ext cx="11313419" cy="1597429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 Иванова Ярослава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результативным участием !!! Молодец!!!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-1" t="8479" r="1943" b="5172"/>
          <a:stretch/>
        </p:blipFill>
        <p:spPr>
          <a:xfrm>
            <a:off x="4099556" y="1679334"/>
            <a:ext cx="3164836" cy="4954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795034" y="2810922"/>
            <a:ext cx="4148950" cy="3122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835" y="2212571"/>
            <a:ext cx="2847079" cy="37798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528" y="0"/>
            <a:ext cx="268247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89499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</TotalTime>
  <Words>3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Поздравляем Иванова Ярослава  с результативным участием !!! Молодец!!!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2024-02-13T10:14:00Z</dcterms:created>
  <dcterms:modified xsi:type="dcterms:W3CDTF">2024-02-13T11:08:47Z</dcterms:modified>
</cp:coreProperties>
</file>